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8318661"/>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түнде 2-7, күндіз 7-12 м/с. Ауа температурасы түнде 13-15, күндіз 27-29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336661"/>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27 шілдеде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27 шілдеде күндіз, 28 шілдеде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989907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25936</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5280</cp:revision>
  <cp:lastPrinted>2021-07-01T03:56:27Z</cp:lastPrinted>
  <dcterms:created xsi:type="dcterms:W3CDTF">2018-03-27T06:03:00Z</dcterms:created>
  <dcterms:modified xsi:type="dcterms:W3CDTF">2026-07-26T09:02:05Z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