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38" y="130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26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4667521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Солтүстіктен,</a:t>
            </a:r>
            <a:r>
              <a:rPr lang="kk-KZ" sz="1100" dirty="0" smtClean="0"/>
              <a:t> </a:t>
            </a:r>
            <a:r>
              <a:rPr lang="kk-KZ" sz="1100" dirty="0" smtClean="0">
                <a:latin typeface="Times New Roman" pitchFamily="18" charset="0"/>
                <a:cs typeface="Times New Roman" pitchFamily="18" charset="0"/>
              </a:rPr>
              <a:t>солтүстік-батыстан жел соғады, түнде күші 5-10, күндіз 9-14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16-18, </a:t>
            </a:r>
            <a:r>
              <a:rPr lang="kk-KZ" sz="1100" smtClean="0">
                <a:latin typeface="Times New Roman" pitchFamily="18" charset="0"/>
                <a:cs typeface="Times New Roman" pitchFamily="18" charset="0"/>
              </a:rPr>
              <a:t>күндіз 30-32 </a:t>
            </a:r>
            <a:r>
              <a:rPr lang="kk-KZ" sz="1100" dirty="0" smtClean="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smtClean="0">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28</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284984"/>
            <a:ext cx="4608512" cy="27699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27</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28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18698</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8342</cp:revision>
  <cp:lastPrinted>2021-07-01T03:56:27Z</cp:lastPrinted>
  <dcterms:created xsi:type="dcterms:W3CDTF">2018-03-27T06:03:00Z</dcterms:created>
  <dcterms:modified xsi:type="dcterms:W3CDTF">2026-07-26T06:22:20Z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