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74"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952113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27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26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27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Жел солтүстік-батыстан соғады,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25-27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28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28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Жел солтүстік-батыстан соғады, күші 5-10 м/с. Ауа температурасы 15-17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56712" y="36313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70492" y="262039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F1683289-0CE8-DC44-3243-5F80B8820CF5}"/>
              </a:ext>
            </a:extLst>
          </p:cNvPr>
          <p:cNvGraphicFramePr>
            <a:graphicFrameLocks noGrp="1"/>
          </p:cNvGraphicFramePr>
          <p:nvPr>
            <p:extLst>
              <p:ext uri="{D42A27DB-BD31-4B8C-83A1-F6EECF244321}">
                <p14:modId xmlns:p14="http://schemas.microsoft.com/office/powerpoint/2010/main" val="3180327638"/>
              </p:ext>
            </p:extLst>
          </p:nvPr>
        </p:nvGraphicFramePr>
        <p:xfrm>
          <a:off x="4959597" y="4412930"/>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24899">
                  <a:extLst>
                    <a:ext uri="{9D8B030D-6E8A-4147-A177-3AD203B41FA5}">
                      <a16:colId xmlns:a16="http://schemas.microsoft.com/office/drawing/2014/main" val="1276116030"/>
                    </a:ext>
                  </a:extLst>
                </a:gridCol>
                <a:gridCol w="1461069">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Кашканова Г.М.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20622</TotalTime>
  <Words>565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Гульжас Мадениетовна Кашканова</cp:lastModifiedBy>
  <cp:revision>4615</cp:revision>
  <cp:lastPrinted>2021-07-01T03:56:27Z</cp:lastPrinted>
  <dcterms:created xsi:type="dcterms:W3CDTF">2018-03-27T06:03:00Z</dcterms:created>
  <dcterms:modified xsi:type="dcterms:W3CDTF">2026-07-26T06:20:52Z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