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1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992767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0054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100" dirty="0">
                <a:latin typeface="Times New Roman" panose="02020603050405020304" pitchFamily="18" charset="0"/>
                <a:cs typeface="Times New Roman" panose="02020603050405020304" pitchFamily="18" charset="0"/>
              </a:rPr>
              <a:t>Көшпелі бұлтты, жауын-шашынсыз. Солтүстіктен, солтүстік-шығыстан жел соғады, күші </a:t>
            </a:r>
            <a:r>
              <a:rPr lang="kk-KZ" altLang="ru-RU" sz="1100" dirty="0" smtClean="0">
                <a:latin typeface="Times New Roman" panose="02020603050405020304" pitchFamily="18" charset="0"/>
                <a:cs typeface="Times New Roman" panose="02020603050405020304" pitchFamily="18" charset="0"/>
              </a:rPr>
              <a:t> 7-12 </a:t>
            </a:r>
            <a:r>
              <a:rPr lang="kk-KZ" altLang="ru-RU" sz="1100" dirty="0">
                <a:latin typeface="Times New Roman" panose="02020603050405020304" pitchFamily="18" charset="0"/>
                <a:cs typeface="Times New Roman" panose="02020603050405020304" pitchFamily="18" charset="0"/>
              </a:rPr>
              <a:t>м/с. Ауа температурасы түнде </a:t>
            </a:r>
            <a:r>
              <a:rPr lang="kk-KZ" altLang="ru-RU" sz="1100" dirty="0" smtClean="0">
                <a:latin typeface="Times New Roman" panose="02020603050405020304" pitchFamily="18" charset="0"/>
                <a:cs typeface="Times New Roman" panose="02020603050405020304" pitchFamily="18" charset="0"/>
              </a:rPr>
              <a:t>19-21, </a:t>
            </a:r>
            <a:r>
              <a:rPr lang="kk-KZ" altLang="ru-RU" sz="1100" dirty="0">
                <a:latin typeface="Times New Roman" panose="02020603050405020304" pitchFamily="18" charset="0"/>
                <a:cs typeface="Times New Roman" panose="02020603050405020304" pitchFamily="18" charset="0"/>
              </a:rPr>
              <a:t>күндіз </a:t>
            </a:r>
            <a:r>
              <a:rPr lang="kk-KZ" altLang="ru-RU" sz="1100" dirty="0" smtClean="0">
                <a:latin typeface="Times New Roman" panose="02020603050405020304" pitchFamily="18" charset="0"/>
                <a:cs typeface="Times New Roman" panose="02020603050405020304" pitchFamily="18" charset="0"/>
              </a:rPr>
              <a:t>30-32 </a:t>
            </a:r>
            <a:r>
              <a:rPr lang="kk-KZ" altLang="ru-RU" sz="1100" dirty="0">
                <a:latin typeface="Times New Roman" panose="02020603050405020304" pitchFamily="18" charset="0"/>
                <a:cs typeface="Times New Roman" panose="02020603050405020304" pitchFamily="18" charset="0"/>
              </a:rPr>
              <a:t>градус жылы.</a:t>
            </a:r>
          </a:p>
          <a:p>
            <a:pPr algn="ctr"/>
            <a:endParaRPr lang="kk-KZ" altLang="ru-RU" sz="1100" b="1" dirty="0">
              <a:latin typeface="Times New Roman" panose="02020603050405020304" pitchFamily="18" charset="0"/>
              <a:cs typeface="Times New Roman" panose="02020603050405020304" pitchFamily="18" charset="0"/>
            </a:endParaRPr>
          </a:p>
          <a:p>
            <a:pPr algn="ctr"/>
            <a:r>
              <a:rPr lang="kk-KZ" altLang="ru-RU" sz="1100" b="1" dirty="0">
                <a:latin typeface="Times New Roman" panose="02020603050405020304" pitchFamily="18" charset="0"/>
                <a:cs typeface="Times New Roman" panose="02020603050405020304" pitchFamily="18" charset="0"/>
              </a:rPr>
              <a:t>Түнде 28 шілдеге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27 шілде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20-дан </a:t>
            </a:r>
            <a:r>
              <a:rPr lang="ru-RU" sz="1100" b="1" dirty="0" err="1">
                <a:latin typeface="Times New Roman" panose="02020603050405020304" pitchFamily="18" charset="0"/>
                <a:cs typeface="Times New Roman" panose="02020603050405020304" pitchFamily="18" charset="0"/>
              </a:rPr>
              <a:t>бастап</a:t>
            </a:r>
            <a:r>
              <a:rPr lang="ru-RU" sz="1100" b="1" dirty="0">
                <a:latin typeface="Times New Roman" panose="02020603050405020304" pitchFamily="18" charset="0"/>
                <a:cs typeface="Times New Roman" panose="02020603050405020304" pitchFamily="18" charset="0"/>
              </a:rPr>
              <a:t> 28 </a:t>
            </a:r>
            <a:r>
              <a:rPr lang="kk-KZ" sz="1100" b="1" dirty="0">
                <a:latin typeface="Times New Roman" panose="02020603050405020304" pitchFamily="18" charset="0"/>
                <a:cs typeface="Times New Roman" panose="02020603050405020304" pitchFamily="18" charset="0"/>
              </a:rPr>
              <a:t>шілде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08-ге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err="1">
                <a:latin typeface="Times New Roman" panose="02020603050405020304" pitchFamily="18" charset="0"/>
                <a:cs typeface="Times New Roman" panose="02020603050405020304" pitchFamily="18" charset="0"/>
              </a:rPr>
              <a:t>Солтүстік-шығыстан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a:latin typeface="Times New Roman" panose="02020603050405020304" pitchFamily="18" charset="0"/>
                <a:cs typeface="Times New Roman" panose="02020603050405020304" pitchFamily="18" charset="0"/>
              </a:rPr>
              <a:t> </a:t>
            </a:r>
            <a:r>
              <a:rPr lang="ru-RU" sz="1100" smtClean="0">
                <a:latin typeface="Times New Roman" panose="02020603050405020304" pitchFamily="18" charset="0"/>
                <a:cs typeface="Times New Roman" panose="02020603050405020304" pitchFamily="18" charset="0"/>
              </a:rPr>
              <a:t>20-22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endParaRPr lang="ru-RU" sz="11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56868122"/>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28772</TotalTime>
  <Words>534</Words>
  <Application>Microsoft Office PowerPoint</Application>
  <PresentationFormat>Лист A4 (210x297 мм)</PresentationFormat>
  <Paragraphs>84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5333</cp:revision>
  <cp:lastPrinted>2021-07-01T07:38:07Z</cp:lastPrinted>
  <dcterms:created xsi:type="dcterms:W3CDTF">2018-03-27T06:03:00Z</dcterms:created>
  <dcterms:modified xsi:type="dcterms:W3CDTF">2026-07-26T08:49:03Z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