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5776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811946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0,152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2232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1,638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0,626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күндіз өткінші жаңбыр, найзағай. Оңтүстік-шығыстан соғатын жел батысқа ауысады, күші 9-14, күндіз екпіні 15-20 м/с. Ауа температурасы түнде 23-25 градус жылы, күндіз өте қатты ыстық 38-40 градус</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28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өткінші</a:t>
            </a:r>
            <a:r>
              <a:rPr lang="kk-KZ" sz="1100" dirty="0" smtClean="0">
                <a:solidFill>
                  <a:srgbClr val="000000"/>
                </a:solidFill>
                <a:latin typeface="Times New Roman"/>
              </a:rPr>
              <a:t> жаңбыр, найзағай. </a:t>
            </a:r>
            <a:r>
              <a:rPr lang="kk-KZ" sz="1100" dirty="0" smtClean="0">
                <a:solidFill>
                  <a:srgbClr val="000000"/>
                </a:solidFill>
                <a:latin typeface="Times New Roman"/>
              </a:rPr>
              <a:t>Жел </a:t>
            </a:r>
            <a:r>
              <a:rPr lang="kk-KZ" sz="1100" dirty="0" smtClean="0">
                <a:solidFill>
                  <a:srgbClr val="000000"/>
                </a:solidFill>
                <a:latin typeface="Times New Roman"/>
              </a:rPr>
              <a:t>батыстан, солтүстік-батыстан </a:t>
            </a:r>
            <a:r>
              <a:rPr lang="kk-KZ" sz="1100" dirty="0" smtClean="0">
                <a:solidFill>
                  <a:srgbClr val="000000"/>
                </a:solidFill>
                <a:latin typeface="Times New Roman"/>
              </a:rPr>
              <a:t>соғады, күші </a:t>
            </a:r>
            <a:r>
              <a:rPr lang="kk-KZ" sz="1100" dirty="0" smtClean="0">
                <a:solidFill>
                  <a:srgbClr val="000000"/>
                </a:solidFill>
                <a:latin typeface="Times New Roman"/>
              </a:rPr>
              <a:t>9-14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21-23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43639</TotalTime>
  <Words>580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7865</cp:revision>
  <cp:lastPrinted>2021-07-01T03:56:27Z</cp:lastPrinted>
  <dcterms:created xsi:type="dcterms:W3CDTF">2018-03-27T06:03:00Z</dcterms:created>
  <dcterms:modified xsi:type="dcterms:W3CDTF">2026-07-26T06:46:53Z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