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1766" y="-34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102811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25</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199569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26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25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26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бұршақ. Найзағай Солтүстік-батыстан, жел соғады, күші 9-14, күндіз екпіні 15-20 м/с. Ауа температурасы түнде 15-17, күндіз 27-29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27</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26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27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57170</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7963</cp:revision>
  <cp:lastPrinted>2025-07-15T07:11:11Z</cp:lastPrinted>
  <dcterms:created xsi:type="dcterms:W3CDTF">2018-03-27T06:03:00Z</dcterms:created>
  <dcterms:modified xsi:type="dcterms:W3CDTF">2026-07-25T06:54:36Z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