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465787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25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26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солтүстік-шығыстан соғады, күші 8-13 м/с. Ауаның температурасы түнде 24-26 градус жылы, күндіз 39-41 градус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27 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a:t>
            </a:r>
            <a:r>
              <a:rPr lang="kk-KZ" sz="1200" dirty="0">
                <a:latin typeface="Times New Roman" panose="02020603050405020304" pitchFamily="18" charset="0"/>
                <a:cs typeface="Times New Roman" panose="02020603050405020304" pitchFamily="18" charset="0"/>
              </a:rPr>
              <a:t>солтүстік-шығыстан соғады</a:t>
            </a:r>
            <a:r>
              <a:rPr lang="kk-KZ" sz="1200" dirty="0" smtClean="0">
                <a:latin typeface="Times New Roman" panose="02020603050405020304" pitchFamily="18" charset="0"/>
                <a:cs typeface="Times New Roman" panose="02020603050405020304" pitchFamily="18" charset="0"/>
              </a:rPr>
              <a:t>, күші 9-14 м/с. Ауаның температурасы түнде 24-26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214311"/>
              </p:ext>
            </p:extLst>
          </p:nvPr>
        </p:nvGraphicFramePr>
        <p:xfrm>
          <a:off x="5026096" y="4531958"/>
          <a:ext cx="4691064" cy="1933498"/>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Calibri" panose="020F0502020204030204" pitchFamily="34" charset="0"/>
                        </a:rPr>
                        <a:t>0.716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55821994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18135</TotalTime>
  <Words>546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4405</cp:revision>
  <cp:lastPrinted>2021-07-01T07:38:07Z</cp:lastPrinted>
  <dcterms:created xsi:type="dcterms:W3CDTF">2018-03-27T06:03:00Z</dcterms:created>
  <dcterms:modified xsi:type="dcterms:W3CDTF">2026-07-25T06:09:41Z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