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6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206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25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946675219"/>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26</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25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26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Түнде және таңертең тұман. Солтүстік-батыстан жел соғады, түнде күші 5-10, күндіз 9-14 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температурасы түнде 14-16, күндіз 28-30 градус жылы.</a:t>
            </a:r>
          </a:p>
          <a:p>
            <a:pPr indent="182563" algn="ctr">
              <a:tabLst>
                <a:tab pos="266700" algn="l"/>
                <a:tab pos="358775" algn="l"/>
              </a:tabLst>
            </a:pPr>
            <a:r>
              <a:rPr lang="ru-RU" altLang="ru-RU" sz="1100" b="1" dirty="0" err="1" smtClean="0">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26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27</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5-10 </a:t>
            </a:r>
            <a:r>
              <a:rPr lang="kk-KZ" sz="1100" dirty="0">
                <a:latin typeface="Times New Roman" pitchFamily="18" charset="0"/>
                <a:cs typeface="Times New Roman" pitchFamily="18" charset="0"/>
              </a:rPr>
              <a:t>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284984"/>
            <a:ext cx="4608512" cy="276999"/>
          </a:xfrm>
          <a:prstGeom prst="rect">
            <a:avLst/>
          </a:prstGeom>
          <a:solidFill>
            <a:schemeClr val="bg1"/>
          </a:solidFill>
          <a:effectLst>
            <a:outerShdw blurRad="50800" dist="38100" dir="5400000" algn="t"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5400000" algn="t"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26</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шілдеде, </a:t>
            </a:r>
            <a:r>
              <a:rPr lang="kk-KZ" sz="1100" dirty="0" smtClean="0">
                <a:solidFill>
                  <a:schemeClr val="tx1"/>
                </a:solidFill>
                <a:latin typeface="Times New Roman" pitchFamily="18" charset="0"/>
                <a:cs typeface="Times New Roman" pitchFamily="18" charset="0"/>
              </a:rPr>
              <a:t>27 </a:t>
            </a:r>
            <a:r>
              <a:rPr lang="kk-KZ" sz="1100" dirty="0">
                <a:solidFill>
                  <a:schemeClr val="tx1"/>
                </a:solidFill>
                <a:latin typeface="Times New Roman" pitchFamily="18" charset="0"/>
                <a:cs typeface="Times New Roman" pitchFamily="18" charset="0"/>
              </a:rPr>
              <a:t>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a:t>
            </a:r>
            <a:r>
              <a:rPr lang="ru-RU" altLang="ru-RU" sz="1200" b="1" i="1" smtClean="0">
                <a:solidFill>
                  <a:srgbClr val="000000"/>
                </a:solidFill>
                <a:latin typeface="Times New Roman" panose="02020603050405020304" pitchFamily="18" charset="0"/>
                <a:cs typeface="Times New Roman" panose="02020603050405020304" pitchFamily="18" charset="0"/>
              </a:rPr>
              <a:t>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18696</TotalTime>
  <Words>556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8340</cp:revision>
  <cp:lastPrinted>2021-07-01T03:56:27Z</cp:lastPrinted>
  <dcterms:created xsi:type="dcterms:W3CDTF">2018-03-27T06:03:00Z</dcterms:created>
  <dcterms:modified xsi:type="dcterms:W3CDTF">2026-07-25T07:12:26Z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