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40664547"/>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158</a:t>
                      </a:r>
                      <a:endParaRPr lang="kk-KZ"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24438" y="6215082"/>
          <a:ext cx="4714908" cy="500066"/>
        </p:xfrm>
        <a:graphic>
          <a:graphicData uri="http://schemas.openxmlformats.org/drawingml/2006/table">
            <a:tbl>
              <a:tblPr/>
              <a:tblGrid>
                <a:gridCol w="4714908">
                  <a:extLst>
                    <a:ext uri="{9D8B030D-6E8A-4147-A177-3AD203B41FA5}">
                      <a16:colId xmlns="" xmlns:a16="http://schemas.microsoft.com/office/drawing/2014/main" val="20000"/>
                    </a:ext>
                  </a:extLst>
                </a:gridCol>
              </a:tblGrid>
              <a:tr h="34787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219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25</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973091990"/>
              </p:ext>
            </p:extLst>
          </p:nvPr>
        </p:nvGraphicFramePr>
        <p:xfrm>
          <a:off x="5013732" y="4257917"/>
          <a:ext cx="4691064" cy="1172892"/>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0,381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0,698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bl>
          </a:graphicData>
        </a:graphic>
      </p:graphicFrame>
      <p:sp>
        <p:nvSpPr>
          <p:cNvPr id="16" name="Прямоугольник 15"/>
          <p:cNvSpPr/>
          <p:nvPr/>
        </p:nvSpPr>
        <p:spPr>
          <a:xfrm>
            <a:off x="4977033" y="115888"/>
            <a:ext cx="4762314" cy="2015936"/>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25 </a:t>
            </a:r>
            <a:r>
              <a:rPr lang="kk-KZ" altLang="ru-RU" sz="1200" b="1" dirty="0" smtClean="0">
                <a:latin typeface="Times New Roman" pitchFamily="18" charset="0"/>
                <a:cs typeface="Times New Roman" pitchFamily="18" charset="0"/>
              </a:rPr>
              <a:t>шілдеден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26</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Солтүстік-шығыстан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күндіз екпіні 15-20 </a:t>
            </a:r>
            <a:r>
              <a:rPr lang="kk-KZ" sz="1100" dirty="0">
                <a:latin typeface="Times New Roman" pitchFamily="18" charset="0"/>
                <a:cs typeface="Times New Roman" pitchFamily="18" charset="0"/>
              </a:rPr>
              <a:t>м/с. Ауа </a:t>
            </a:r>
            <a:r>
              <a:rPr lang="kk-KZ" sz="1100" dirty="0" smtClean="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22-24,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37-39 </a:t>
            </a:r>
            <a:r>
              <a:rPr lang="kk-KZ" sz="1100" dirty="0">
                <a:latin typeface="Times New Roman" pitchFamily="18" charset="0"/>
                <a:cs typeface="Times New Roman" pitchFamily="18" charset="0"/>
              </a:rPr>
              <a:t>градус жылы</a:t>
            </a:r>
            <a:r>
              <a:rPr lang="kk-KZ" sz="1100" dirty="0" smtClean="0">
                <a:latin typeface="Times New Roman" pitchFamily="18" charset="0"/>
                <a:cs typeface="Times New Roman" pitchFamily="18" charset="0"/>
              </a:rPr>
              <a:t>.</a:t>
            </a:r>
          </a:p>
          <a:p>
            <a:pPr algn="just"/>
            <a:endParaRPr lang="kk-KZ" sz="11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a:t>
            </a:r>
            <a:r>
              <a:rPr lang="ru-RU" altLang="ru-RU" sz="1200" b="1" dirty="0" smtClean="0">
                <a:latin typeface="Times New Roman" pitchFamily="18" charset="0"/>
                <a:cs typeface="Times New Roman" pitchFamily="18" charset="0"/>
              </a:rPr>
              <a:t>27 </a:t>
            </a:r>
            <a:r>
              <a:rPr lang="kk-KZ" altLang="ru-RU" sz="1200" b="1" dirty="0" smtClean="0">
                <a:latin typeface="Times New Roman" pitchFamily="18" charset="0"/>
                <a:cs typeface="Times New Roman" pitchFamily="18" charset="0"/>
              </a:rPr>
              <a:t>шілдеге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26</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27</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жел соғады, күші 8-13 м/с. Ауа температурасы </a:t>
            </a:r>
            <a:r>
              <a:rPr lang="kk-KZ" sz="1100" dirty="0" smtClean="0">
                <a:latin typeface="Times New Roman" pitchFamily="18" charset="0"/>
                <a:cs typeface="Times New Roman" pitchFamily="18" charset="0"/>
              </a:rPr>
              <a:t>24-26 </a:t>
            </a:r>
            <a:r>
              <a:rPr lang="kk-KZ" sz="1100" dirty="0" smtClean="0">
                <a:latin typeface="Times New Roman" pitchFamily="18" charset="0"/>
                <a:cs typeface="Times New Roman" pitchFamily="18" charset="0"/>
              </a:rPr>
              <a:t>градус жылы.</a:t>
            </a:r>
          </a:p>
          <a:p>
            <a:pPr lvl="0" indent="182563" algn="just"/>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015663"/>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14428</TotalTime>
  <Words>523</Words>
  <Application>Microsoft Office PowerPoint</Application>
  <PresentationFormat>Лист A4 (210x297 мм)</PresentationFormat>
  <Paragraphs>76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4268</cp:revision>
  <cp:lastPrinted>2021-07-01T03:56:27Z</cp:lastPrinted>
  <dcterms:created xsi:type="dcterms:W3CDTF">2018-03-27T06:03:00Z</dcterms:created>
  <dcterms:modified xsi:type="dcterms:W3CDTF">2026-07-25T06:29:52Z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