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57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948496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26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Жел солтүстік-батыстан,  солтүстіктен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солтүстік-батыстан соғады, күші 5-10 м/с. Ауа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6712" y="36313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70492" y="262039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2274656448"/>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 Кашканова Г.М.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20620</TotalTime>
  <Words>605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4611</cp:revision>
  <cp:lastPrinted>2021-07-01T03:56:27Z</cp:lastPrinted>
  <dcterms:created xsi:type="dcterms:W3CDTF">2018-03-27T06:03:00Z</dcterms:created>
  <dcterms:modified xsi:type="dcterms:W3CDTF">2026-07-25T07:39:29Z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