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542358"/>
              </p:ext>
            </p:extLst>
          </p:nvPr>
        </p:nvGraphicFramePr>
        <p:xfrm>
          <a:off x="344488" y="2141593"/>
          <a:ext cx="4465638" cy="179146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8018657"/>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26</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25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26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srgbClr val="000000"/>
                </a:solidFill>
                <a:latin typeface="Times New Roman" panose="02020603050405020304" pitchFamily="18" charset="0"/>
                <a:cs typeface="Times New Roman" panose="02020603050405020304" pitchFamily="18" charset="0"/>
                <a:sym typeface="+mn-ea"/>
              </a:rPr>
              <a:t>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37-39 градус қатты ыстық.</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27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26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27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32164</TotalTime>
  <Words>560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4407</cp:revision>
  <cp:lastPrinted>2021-07-01T07:38:07Z</cp:lastPrinted>
  <dcterms:created xsi:type="dcterms:W3CDTF">2018-03-27T06:03:00Z</dcterms:created>
  <dcterms:modified xsi:type="dcterms:W3CDTF">2026-07-25T06:51:41Z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