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26 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25 </a:t>
            </a:r>
            <a:r>
              <a:rPr lang="ru-RU" sz="1200" b="1" dirty="0" err="1" smtClean="0">
                <a:latin typeface="Times New Roman" pitchFamily="18" charset="0"/>
                <a:cs typeface="Times New Roman" pitchFamily="18" charset="0"/>
              </a:rPr>
              <a:t>шілдеде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26</a:t>
            </a:r>
            <a:r>
              <a:rPr lang="kk-KZ" sz="1200" b="1" dirty="0" smtClean="0">
                <a:latin typeface="Times New Roman" pitchFamily="18" charset="0"/>
                <a:cs typeface="Times New Roman" pitchFamily="18" charset="0"/>
              </a:rPr>
              <a:t> шілдеде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түнде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күндіз 32-34 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27 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26 шілдеде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27 </a:t>
            </a:r>
            <a:r>
              <a:rPr lang="ru-RU" sz="1200" b="1" dirty="0" err="1" smtClean="0">
                <a:latin typeface="Times New Roman" pitchFamily="18" charset="0"/>
                <a:ea typeface="Times New Roman KZ" pitchFamily="18" charset="0"/>
                <a:cs typeface="Times New Roman" pitchFamily="18" charset="0"/>
              </a:rPr>
              <a:t>шілдеде</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877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71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Байменова А.А.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23081</TotalTime>
  <Words>521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6013</cp:revision>
  <cp:lastPrinted>2021-07-01T03:56:27Z</cp:lastPrinted>
  <dcterms:created xsi:type="dcterms:W3CDTF">2018-03-27T06:03:00Z</dcterms:created>
  <dcterms:modified xsi:type="dcterms:W3CDTF">2026-07-25T06:47:02Z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