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0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756414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442467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0,135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1076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0,236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0,034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0,775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0,227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оңтүстік-шығыстан соғады, күші 9-14 м/с. Ауа температурасы түнде </a:t>
            </a:r>
            <a:r>
              <a:rPr lang="kk-KZ" sz="1100" dirty="0" smtClean="0">
                <a:solidFill>
                  <a:srgbClr val="000000"/>
                </a:solidFill>
                <a:latin typeface="Times New Roman"/>
              </a:rPr>
              <a:t>23-25 </a:t>
            </a:r>
            <a:r>
              <a:rPr lang="kk-KZ" sz="1100" dirty="0">
                <a:solidFill>
                  <a:srgbClr val="000000"/>
                </a:solidFill>
                <a:latin typeface="Times New Roman"/>
              </a:rPr>
              <a:t>градус жылы, күндіз </a:t>
            </a:r>
            <a:r>
              <a:rPr lang="kk-KZ" sz="1100" dirty="0" smtClean="0">
                <a:solidFill>
                  <a:srgbClr val="000000"/>
                </a:solidFill>
                <a:latin typeface="Times New Roman"/>
              </a:rPr>
              <a:t>38-40 </a:t>
            </a:r>
            <a:r>
              <a:rPr lang="kk-KZ" sz="1100" dirty="0">
                <a:solidFill>
                  <a:srgbClr val="000000"/>
                </a:solidFill>
                <a:latin typeface="Times New Roman"/>
              </a:rPr>
              <a:t>градус </a:t>
            </a:r>
            <a:r>
              <a:rPr lang="kk-KZ" sz="1100" dirty="0" smtClean="0">
                <a:solidFill>
                  <a:srgbClr val="000000"/>
                </a:solidFill>
                <a:latin typeface="Times New Roman"/>
              </a:rPr>
              <a:t>өте қатты </a:t>
            </a:r>
            <a:r>
              <a:rPr lang="kk-KZ" sz="1100" dirty="0">
                <a:solidFill>
                  <a:srgbClr val="000000"/>
                </a:solidFill>
                <a:latin typeface="Times New Roman"/>
              </a:rPr>
              <a:t>ыстық</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оңтүстік-шығыстан соғады, күші </a:t>
            </a:r>
            <a:r>
              <a:rPr lang="kk-KZ" sz="1100" dirty="0" smtClean="0">
                <a:solidFill>
                  <a:srgbClr val="000000"/>
                </a:solidFill>
                <a:latin typeface="Times New Roman"/>
              </a:rPr>
              <a:t>7-12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25-27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43633</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7864</cp:revision>
  <cp:lastPrinted>2021-07-01T03:56:27Z</cp:lastPrinted>
  <dcterms:created xsi:type="dcterms:W3CDTF">2018-03-27T06:03:00Z</dcterms:created>
  <dcterms:modified xsi:type="dcterms:W3CDTF">2026-07-25T06:14:58Z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