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1129349"/>
              </p:ext>
            </p:extLst>
          </p:nvPr>
        </p:nvGraphicFramePr>
        <p:xfrm>
          <a:off x="344489" y="2511207"/>
          <a:ext cx="4608512" cy="1925905"/>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2774" y="111026"/>
            <a:ext cx="487461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26 </a:t>
            </a:r>
            <a:r>
              <a:rPr lang="kk-KZ" sz="1200" b="1" dirty="0" smtClean="0">
                <a:latin typeface="Times New Roman" panose="02020603050405020304" pitchFamily="18" charset="0"/>
                <a:cs typeface="Times New Roman" panose="02020603050405020304" pitchFamily="18" charset="0"/>
              </a:rPr>
              <a:t>шілдеге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25</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anose="02020603050405020304" pitchFamily="18" charset="0"/>
                <a:ea typeface="Times New Roman" panose="02020603050405020304" pitchFamily="18" charset="0"/>
              </a:rPr>
              <a:t>Ашық. </a:t>
            </a:r>
            <a:r>
              <a:rPr lang="kk-KZ" sz="1200" kern="1400" dirty="0" smtClean="0">
                <a:solidFill>
                  <a:srgbClr val="000000"/>
                </a:solidFill>
                <a:latin typeface="Times New Roman" panose="02020603050405020304" pitchFamily="18" charset="0"/>
                <a:ea typeface="Times New Roman" panose="02020603050405020304" pitchFamily="18" charset="0"/>
              </a:rPr>
              <a:t>Шығыстан, о</a:t>
            </a:r>
            <a:r>
              <a:rPr lang="kk-KZ" sz="1200" kern="1400" dirty="0" smtClean="0">
                <a:solidFill>
                  <a:srgbClr val="000000"/>
                </a:solidFill>
                <a:latin typeface="Times New Roman" panose="02020603050405020304" pitchFamily="18" charset="0"/>
                <a:ea typeface="Times New Roman" panose="02020603050405020304" pitchFamily="18" charset="0"/>
              </a:rPr>
              <a:t>ңтүстік-шығыстан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2-7 </a:t>
            </a:r>
            <a:r>
              <a:rPr lang="kk-KZ" sz="1200" kern="1400" dirty="0" smtClean="0">
                <a:solidFill>
                  <a:srgbClr val="000000"/>
                </a:solidFill>
                <a:latin typeface="Times New Roman" panose="02020603050405020304" pitchFamily="18" charset="0"/>
                <a:ea typeface="Times New Roman" panose="02020603050405020304" pitchFamily="18" charset="0"/>
              </a:rPr>
              <a:t>м/с</a:t>
            </a:r>
            <a:r>
              <a:rPr lang="kk-KZ" sz="1200" kern="1400" dirty="0">
                <a:solidFill>
                  <a:srgbClr val="000000"/>
                </a:solidFill>
                <a:latin typeface="Times New Roman" panose="02020603050405020304" pitchFamily="18" charset="0"/>
                <a:ea typeface="Times New Roman" panose="02020603050405020304" pitchFamily="18" charset="0"/>
              </a:rPr>
              <a:t>. Ауа 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20</a:t>
            </a:r>
            <a:r>
              <a:rPr lang="kk-KZ" sz="1200" kern="1400" dirty="0">
                <a:solidFill>
                  <a:srgbClr val="000000"/>
                </a:solidFill>
                <a:latin typeface="Times New Roman" panose="02020603050405020304" pitchFamily="18" charset="0"/>
                <a:ea typeface="Times New Roman" panose="02020603050405020304" pitchFamily="18" charset="0"/>
              </a:rPr>
              <a:t>-22 </a:t>
            </a:r>
            <a:r>
              <a:rPr lang="kk-KZ" sz="1200" kern="1400" dirty="0" smtClean="0">
                <a:solidFill>
                  <a:srgbClr val="000000"/>
                </a:solidFill>
                <a:latin typeface="Times New Roman" panose="02020603050405020304" pitchFamily="18" charset="0"/>
                <a:ea typeface="Times New Roman" panose="02020603050405020304" pitchFamily="18" charset="0"/>
              </a:rPr>
              <a:t>градус жылы,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36-38 </a:t>
            </a:r>
            <a:r>
              <a:rPr lang="kk-KZ" sz="1200" kern="1400" dirty="0">
                <a:solidFill>
                  <a:srgbClr val="000000"/>
                </a:solidFill>
                <a:latin typeface="Times New Roman" panose="02020603050405020304" pitchFamily="18" charset="0"/>
                <a:ea typeface="Times New Roman" panose="02020603050405020304" pitchFamily="18" charset="0"/>
              </a:rPr>
              <a:t>градус </a:t>
            </a:r>
            <a:r>
              <a:rPr lang="kk-KZ" sz="1200" kern="1400" dirty="0" smtClean="0">
                <a:solidFill>
                  <a:srgbClr val="000000"/>
                </a:solidFill>
                <a:latin typeface="Times New Roman" panose="02020603050405020304" pitchFamily="18" charset="0"/>
                <a:ea typeface="Times New Roman" panose="02020603050405020304" pitchFamily="18" charset="0"/>
              </a:rPr>
              <a:t>қатты ыстық болады</a:t>
            </a:r>
            <a:r>
              <a:rPr lang="kk-KZ" sz="1200" kern="1400" dirty="0">
                <a:solidFill>
                  <a:srgbClr val="000000"/>
                </a:solidFill>
                <a:latin typeface="Times New Roman" panose="02020603050405020304" pitchFamily="18" charset="0"/>
                <a:ea typeface="Times New Roman" panose="02020603050405020304" pitchFamily="18" charset="0"/>
              </a:rPr>
              <a:t>.</a:t>
            </a:r>
            <a:endParaRPr lang="kk-KZ" sz="1200" kern="1400" dirty="0" smtClean="0">
              <a:solidFill>
                <a:srgbClr val="000000"/>
              </a:solidFill>
              <a:latin typeface="Times New Roman" panose="02020603050405020304" pitchFamily="18" charset="0"/>
              <a:ea typeface="Times New Roman" panose="02020603050405020304" pitchFamily="18" charset="0"/>
            </a:endParaRPr>
          </a:p>
          <a:p>
            <a:pPr algn="ct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27 </a:t>
            </a:r>
            <a:r>
              <a:rPr lang="kk-KZ" altLang="ru-RU" sz="1200" b="1" dirty="0" smtClean="0">
                <a:latin typeface="Times New Roman" panose="02020603050405020304" pitchFamily="18" charset="0"/>
                <a:cs typeface="Times New Roman" panose="02020603050405020304" pitchFamily="18" charset="0"/>
                <a:sym typeface="+mn-ea"/>
              </a:rPr>
              <a:t>шілде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26 </a:t>
            </a:r>
            <a:r>
              <a:rPr lang="ru-RU" sz="1200" b="1" dirty="0" err="1" smtClean="0">
                <a:solidFill>
                  <a:srgbClr val="000000"/>
                </a:solidFill>
                <a:latin typeface="Times New Roman" pitchFamily="18" charset="0"/>
                <a:cs typeface="Times New Roman"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kern="1400" dirty="0" smtClean="0">
                <a:solidFill>
                  <a:srgbClr val="000000"/>
                </a:solidFill>
                <a:latin typeface="Times New Roman" panose="02020603050405020304" pitchFamily="18" charset="0"/>
                <a:ea typeface="Times New Roman" panose="02020603050405020304" pitchFamily="18" charset="0"/>
              </a:rPr>
              <a:t>Ашық. </a:t>
            </a:r>
            <a:r>
              <a:rPr lang="kk-KZ" sz="1200" kern="1400" dirty="0" smtClean="0">
                <a:solidFill>
                  <a:srgbClr val="000000"/>
                </a:solidFill>
                <a:latin typeface="Times New Roman" panose="02020603050405020304" pitchFamily="18" charset="0"/>
                <a:ea typeface="Times New Roman" panose="02020603050405020304" pitchFamily="18" charset="0"/>
              </a:rPr>
              <a:t>Сол</a:t>
            </a:r>
            <a:r>
              <a:rPr lang="kk-KZ" sz="1200" kern="1400" dirty="0" smtClean="0">
                <a:solidFill>
                  <a:srgbClr val="000000"/>
                </a:solidFill>
                <a:latin typeface="Times New Roman" panose="02020603050405020304" pitchFamily="18" charset="0"/>
                <a:ea typeface="Times New Roman" panose="02020603050405020304" pitchFamily="18" charset="0"/>
              </a:rPr>
              <a:t>түстік-шығыстан </a:t>
            </a:r>
            <a:r>
              <a:rPr lang="kk-KZ"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0-5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22-24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64210148"/>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666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069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5500" y="2336661"/>
            <a:ext cx="4808487"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50" dirty="0">
                <a:solidFill>
                  <a:prstClr val="black"/>
                </a:solidFill>
                <a:latin typeface="Times New Roman" panose="02020603050405020304" pitchFamily="18" charset="0"/>
                <a:cs typeface="Times New Roman" panose="02020603050405020304" pitchFamily="18" charset="0"/>
              </a:rPr>
              <a:t>2026 </a:t>
            </a:r>
            <a:r>
              <a:rPr lang="ru-RU" sz="1150" dirty="0" err="1">
                <a:solidFill>
                  <a:prstClr val="black"/>
                </a:solidFill>
                <a:latin typeface="Times New Roman" panose="02020603050405020304" pitchFamily="18" charset="0"/>
                <a:cs typeface="Times New Roman" panose="02020603050405020304" pitchFamily="18" charset="0"/>
              </a:rPr>
              <a:t>жылғы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smtClean="0">
                <a:solidFill>
                  <a:prstClr val="black"/>
                </a:solidFill>
                <a:latin typeface="Times New Roman" panose="02020603050405020304" pitchFamily="18" charset="0"/>
                <a:cs typeface="Times New Roman" panose="02020603050405020304" pitchFamily="18" charset="0"/>
              </a:rPr>
              <a:t>26 </a:t>
            </a:r>
            <a:r>
              <a:rPr lang="ru-RU" sz="1150" dirty="0" err="1" smtClean="0">
                <a:solidFill>
                  <a:prstClr val="black"/>
                </a:solidFill>
                <a:latin typeface="Times New Roman" panose="02020603050405020304" pitchFamily="18" charset="0"/>
                <a:cs typeface="Times New Roman" panose="02020603050405020304" pitchFamily="18" charset="0"/>
              </a:rPr>
              <a:t>шілдеде</a:t>
            </a:r>
            <a:r>
              <a:rPr lang="ru-RU" sz="1150" dirty="0" smtClean="0">
                <a:solidFill>
                  <a:prstClr val="black"/>
                </a:solidFill>
                <a:latin typeface="Times New Roman" panose="02020603050405020304" pitchFamily="18" charset="0"/>
                <a:cs typeface="Times New Roman" panose="02020603050405020304" pitchFamily="18" charset="0"/>
              </a:rPr>
              <a:t>, </a:t>
            </a:r>
            <a:r>
              <a:rPr lang="kk-KZ" sz="1150" dirty="0" smtClean="0">
                <a:solidFill>
                  <a:prstClr val="black"/>
                </a:solidFill>
                <a:latin typeface="Times New Roman" panose="02020603050405020304" pitchFamily="18" charset="0"/>
                <a:cs typeface="Times New Roman" panose="02020603050405020304" pitchFamily="18" charset="0"/>
              </a:rPr>
              <a:t>27 </a:t>
            </a:r>
            <a:r>
              <a:rPr lang="kk-KZ" sz="1150" dirty="0" smtClean="0">
                <a:solidFill>
                  <a:prstClr val="black"/>
                </a:solidFill>
                <a:latin typeface="Times New Roman" panose="02020603050405020304" pitchFamily="18" charset="0"/>
                <a:cs typeface="Times New Roman" panose="02020603050405020304" pitchFamily="18" charset="0"/>
              </a:rPr>
              <a:t>шілдеде түнде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жиналуына</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көтеріңкі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150" dirty="0" smtClean="0">
                <a:solidFill>
                  <a:prstClr val="black"/>
                </a:solidFill>
                <a:latin typeface="Times New Roman" panose="02020603050405020304" pitchFamily="18" charset="0"/>
                <a:cs typeface="Times New Roman" panose="02020603050405020304" pitchFamily="18" charset="0"/>
              </a:rPr>
              <a:t>.</a:t>
            </a:r>
            <a:endParaRPr lang="ru-RU" sz="1150" dirty="0">
              <a:solidFill>
                <a:prstClr val="black"/>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endParaRPr lang="kk-KZ" altLang="ru-RU" sz="1200" b="1" i="1" dirty="0" smtClean="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49272</TotalTime>
  <Words>530</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7121</cp:revision>
  <cp:lastPrinted>2021-07-01T07:38:07Z</cp:lastPrinted>
  <dcterms:created xsi:type="dcterms:W3CDTF">2018-03-27T06:03:00Z</dcterms:created>
  <dcterms:modified xsi:type="dcterms:W3CDTF">2026-07-25T07:00:07Z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