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8" d="100"/>
          <a:sy n="98" d="100"/>
        </p:scale>
        <p:origin x="57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82889753"/>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№206</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25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613187194"/>
              </p:ext>
            </p:extLst>
          </p:nvPr>
        </p:nvGraphicFramePr>
        <p:xfrm>
          <a:off x="5010813" y="6363038"/>
          <a:ext cx="4789072" cy="32004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847623"/>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25 </a:t>
            </a:r>
            <a:r>
              <a:rPr lang="ru-RU" altLang="ru-RU" sz="1200" b="1" dirty="0" err="1">
                <a:latin typeface="Times New Roman" panose="02020603050405020304" pitchFamily="18" charset="0"/>
                <a:cs typeface="Times New Roman" panose="02020603050405020304" pitchFamily="18" charset="0"/>
              </a:rPr>
              <a:t>шілдедег</a:t>
            </a:r>
            <a:r>
              <a:rPr lang="kk-KZ" altLang="ru-RU" sz="1200" b="1" dirty="0">
                <a:latin typeface="Times New Roman" panose="02020603050405020304" pitchFamily="18" charset="0"/>
                <a:cs typeface="Times New Roman" panose="02020603050405020304" pitchFamily="18" charset="0"/>
              </a:rPr>
              <a:t>і </a:t>
            </a:r>
            <a:r>
              <a:rPr lang="ru-RU" altLang="ru-RU" sz="1200" b="1" dirty="0">
                <a:latin typeface="Times New Roman" panose="02020603050405020304" pitchFamily="18" charset="0"/>
                <a:cs typeface="Times New Roman" panose="02020603050405020304" pitchFamily="18" charset="0"/>
              </a:rPr>
              <a:t>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26 шілдеге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25 шілде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26 </a:t>
            </a:r>
            <a:r>
              <a:rPr lang="ru-RU" alt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жаңбыр, найзағай, күндіз бұршақ. Жел солтүстік-батыстан соғады, күші 5-10, күндіз 9-14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12-14,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20-22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27 </a:t>
            </a:r>
            <a:r>
              <a:rPr lang="ru-RU" altLang="ru-RU" sz="1200" b="1" dirty="0" err="1">
                <a:latin typeface="Times New Roman" pitchFamily="18" charset="0"/>
                <a:cs typeface="Times New Roman" pitchFamily="18" charset="0"/>
              </a:rPr>
              <a:t>шілдеге</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26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27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жаңбыр.  Жел солтүстік-батыстан соғады, күші             4-9 м/с. Ауа температурасы 10-12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3" name="TextBox 13"/>
          <p:cNvSpPr txBox="1"/>
          <p:nvPr/>
        </p:nvSpPr>
        <p:spPr>
          <a:xfrm>
            <a:off x="5081368" y="351158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6" name="TextBox 13">
            <a:extLst>
              <a:ext uri="{FF2B5EF4-FFF2-40B4-BE49-F238E27FC236}">
                <a16:creationId xmlns:a16="http://schemas.microsoft.com/office/drawing/2014/main" id="{F5C3B971-9920-92E1-DA07-F809A3C7FBC5}"/>
              </a:ext>
            </a:extLst>
          </p:cNvPr>
          <p:cNvSpPr txBox="1"/>
          <p:nvPr/>
        </p:nvSpPr>
        <p:spPr>
          <a:xfrm>
            <a:off x="5100244" y="259487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kk-KZ"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3" name="Таблица 2">
            <a:extLst>
              <a:ext uri="{FF2B5EF4-FFF2-40B4-BE49-F238E27FC236}">
                <a16:creationId xmlns:a16="http://schemas.microsoft.com/office/drawing/2014/main" id="{CEFBAC0A-BDDC-812C-BF2F-ECD2810FB3A5}"/>
              </a:ext>
            </a:extLst>
          </p:cNvPr>
          <p:cNvGraphicFramePr>
            <a:graphicFrameLocks noGrp="1"/>
          </p:cNvGraphicFramePr>
          <p:nvPr>
            <p:extLst>
              <p:ext uri="{D42A27DB-BD31-4B8C-83A1-F6EECF244321}">
                <p14:modId xmlns:p14="http://schemas.microsoft.com/office/powerpoint/2010/main" val="3509965742"/>
              </p:ext>
            </p:extLst>
          </p:nvPr>
        </p:nvGraphicFramePr>
        <p:xfrm>
          <a:off x="5018549" y="4245693"/>
          <a:ext cx="4742988" cy="2079970"/>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616930">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270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1,352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0,288</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46889" y="5833424"/>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Абдрахманова Н.Е.</a:t>
            </a:r>
            <a:r>
              <a:rPr lang="kk-KZ" altLang="ru-RU" sz="1200" b="1" i="1" dirty="0">
                <a:solidFill>
                  <a:srgbClr val="000000"/>
                </a:solidFill>
                <a:latin typeface="Times New Roman" panose="02020603050405020304" pitchFamily="18" charset="0"/>
                <a:cs typeface="Times New Roman" panose="02020603050405020304" pitchFamily="18" charset="0"/>
              </a:rPr>
              <a:t> / Кашканова Г.М.</a:t>
            </a: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772416"/>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21207</TotalTime>
  <Words>604</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4530</cp:revision>
  <cp:lastPrinted>2021-07-01T03:56:27Z</cp:lastPrinted>
  <dcterms:created xsi:type="dcterms:W3CDTF">2018-03-27T06:03:00Z</dcterms:created>
  <dcterms:modified xsi:type="dcterms:W3CDTF">2026-07-25T07:33:46Z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