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95731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5-10 м/с. Ауа температурасы түнде 13-15 жылы, күндіз 25-27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27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11779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28461</TotalTime>
  <Words>587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5369</cp:revision>
  <cp:lastPrinted>2021-07-01T07:38:07Z</cp:lastPrinted>
  <dcterms:created xsi:type="dcterms:W3CDTF">2018-03-27T06:03:00Z</dcterms:created>
  <dcterms:modified xsi:type="dcterms:W3CDTF">2026-07-25T08:17:18Z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