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354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5689026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26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временами дождь, гроза.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северный, северо-западный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9-14, днем порывы 15-20 м/с. Температура воздуха ночью 14-16, днем 27-29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1-6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19-21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018768"/>
              </p:ext>
            </p:extLst>
          </p:nvPr>
        </p:nvGraphicFramePr>
        <p:xfrm>
          <a:off x="5075127" y="4271876"/>
          <a:ext cx="4588669" cy="2160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29011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4461</cp:revision>
  <cp:lastPrinted>2021-07-01T03:56:27Z</cp:lastPrinted>
  <dcterms:created xsi:type="dcterms:W3CDTF">2018-03-27T06:03:00Z</dcterms:created>
  <dcterms:modified xsi:type="dcterms:W3CDTF">2026-07-25T07:18:46Z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