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57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3627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гроза. Ветер северо-западный 5-10, днем порывы 15-18 м/с Температура воздуха ночью 15-17, днем 25-27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4-9 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139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252896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Кашканова Г.М.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30069</TotalTime>
  <Words>690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5137</cp:revision>
  <cp:lastPrinted>2026-04-01T06:23:53Z</cp:lastPrinted>
  <dcterms:created xsi:type="dcterms:W3CDTF">2018-03-27T06:03:00Z</dcterms:created>
  <dcterms:modified xsi:type="dcterms:W3CDTF">2026-07-25T07:33:51Z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