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57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46075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гроза, днем град.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9-14 м/с Температура воздуха ночью 12-14, днем 20-22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4-9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669433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22373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4572</cp:revision>
  <cp:lastPrinted>2021-10-14T11:15:53Z</cp:lastPrinted>
  <dcterms:created xsi:type="dcterms:W3CDTF">2018-03-27T06:03:00Z</dcterms:created>
  <dcterms:modified xsi:type="dcterms:W3CDTF">2026-07-25T07:33:44Z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