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90" y="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1667633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северо-западный 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17-19,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32-34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18-20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8647953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метеорологические условия будут способствовать накоплению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Р№ Маркевич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37082</TotalTime>
  <Words>572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5883</cp:revision>
  <cp:lastPrinted>2025-12-12T07:56:19Z</cp:lastPrinted>
  <dcterms:created xsi:type="dcterms:W3CDTF">2018-03-27T06:03:00Z</dcterms:created>
  <dcterms:modified xsi:type="dcterms:W3CDTF">2026-07-25T07:13:56Z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