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002875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686119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71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юго-восточный 9-14 м/с.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23-25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тепла, 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очень сильная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жара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38-40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градусов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42218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7188</cp:revision>
  <cp:lastPrinted>2021-07-01T03:56:27Z</cp:lastPrinted>
  <dcterms:created xsi:type="dcterms:W3CDTF">2018-03-27T06:03:00Z</dcterms:created>
  <dcterms:modified xsi:type="dcterms:W3CDTF">2026-07-25T06:16:16Z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