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780447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7639" y="2658766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757062"/>
              </p:ext>
            </p:extLst>
          </p:nvPr>
        </p:nvGraphicFramePr>
        <p:xfrm>
          <a:off x="5007188" y="4360596"/>
          <a:ext cx="4667576" cy="1160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 июля.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7-12,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порывы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 тепла,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сильная жара 37-39 градусов.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27-29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554241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29958</TotalTime>
  <Words>574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4352</cp:revision>
  <cp:lastPrinted>2021-10-15T03:50:29Z</cp:lastPrinted>
  <dcterms:created xsi:type="dcterms:W3CDTF">2018-03-27T06:03:00Z</dcterms:created>
  <dcterms:modified xsi:type="dcterms:W3CDTF">2026-07-25T06:51:43Z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