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265582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20-22 тепла, днем сильная жара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36-38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707945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0" y="2060849"/>
            <a:ext cx="461534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69455</TotalTime>
  <Words>598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7393</cp:revision>
  <cp:lastPrinted>2021-02-03T11:37:00Z</cp:lastPrinted>
  <dcterms:created xsi:type="dcterms:W3CDTF">2018-03-27T06:03:00Z</dcterms:created>
  <dcterms:modified xsi:type="dcterms:W3CDTF">2026-07-25T06:57:19Z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