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90" d="100"/>
          <a:sy n="90" d="100"/>
        </p:scale>
        <p:origin x="-1766" y="-5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502338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56868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град. Гроза. Ветер северо-западный 9-14, днем порывы 15-20 м/с. Температура воздуха ночью 15-17, днем 27-29 тепла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27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25210"/>
              </p:ext>
            </p:extLst>
          </p:nvPr>
        </p:nvGraphicFramePr>
        <p:xfrm>
          <a:off x="5341458" y="3714952"/>
          <a:ext cx="4076038" cy="2604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61416</TotalTime>
  <Words>644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8351</cp:revision>
  <cp:lastPrinted>2025-08-12T06:13:34Z</cp:lastPrinted>
  <dcterms:created xsi:type="dcterms:W3CDTF">2018-03-27T06:03:00Z</dcterms:created>
  <dcterms:modified xsi:type="dcterms:W3CDTF">2026-07-25T06:54:38Z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