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1983735"/>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25 шілдеге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24</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25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Аздаған бұлтты, жауын-шашынсыз. Оңтүстік-шығыстан жел соғады, күші 3-8 м/с. Ауа температурасы түнде 20-22 градус жылы</a:t>
            </a:r>
            <a:r>
              <a:rPr lang="kk-KZ" sz="1200" kern="1400">
                <a:solidFill>
                  <a:srgbClr val="000000"/>
                </a:solidFill>
                <a:latin typeface="Times New Roman" panose="02020603050405020304" pitchFamily="18" charset="0"/>
                <a:ea typeface="Times New Roman" panose="02020603050405020304" pitchFamily="18" charset="0"/>
              </a:rPr>
              <a:t>, күндіз                </a:t>
            </a:r>
            <a:r>
              <a:rPr lang="kk-KZ" sz="1200" kern="1400" dirty="0">
                <a:solidFill>
                  <a:srgbClr val="000000"/>
                </a:solidFill>
                <a:latin typeface="Times New Roman" panose="02020603050405020304" pitchFamily="18" charset="0"/>
                <a:ea typeface="Times New Roman" panose="02020603050405020304" pitchFamily="18" charset="0"/>
              </a:rPr>
              <a:t>34-36 градус қатты ыстық болады.</a:t>
            </a:r>
          </a:p>
          <a:p>
            <a:pPr algn="ct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26 шілде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25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Ашық. Оңтүстік-шығыстан </a:t>
            </a:r>
            <a:r>
              <a:rPr lang="kk-KZ" sz="1200" dirty="0">
                <a:latin typeface="Times New Roman" panose="02020603050405020304" pitchFamily="18" charset="0"/>
                <a:cs typeface="Times New Roman" panose="02020603050405020304" pitchFamily="18" charset="0"/>
                <a:sym typeface="+mn-ea"/>
              </a:rPr>
              <a:t>жел соғады,</a:t>
            </a:r>
            <a:r>
              <a:rPr lang="kk-KZ" sz="1200" dirty="0">
                <a:latin typeface="Times New Roman" panose="02020603050405020304" pitchFamily="18" charset="0"/>
                <a:cs typeface="Times New Roman" panose="02020603050405020304" pitchFamily="18" charset="0"/>
              </a:rPr>
              <a:t> күші 1-6 м/с. Ауа температурасы 20-22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91227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738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429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0.42</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25 </a:t>
            </a:r>
            <a:r>
              <a:rPr lang="ru-RU" sz="1150" dirty="0" err="1">
                <a:solidFill>
                  <a:prstClr val="black"/>
                </a:solidFill>
                <a:latin typeface="Times New Roman" panose="02020603050405020304" pitchFamily="18" charset="0"/>
                <a:cs typeface="Times New Roman" panose="02020603050405020304" pitchFamily="18" charset="0"/>
              </a:rPr>
              <a:t>шілдеде</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a:solidFill>
                  <a:prstClr val="black"/>
                </a:solidFill>
                <a:latin typeface="Times New Roman" panose="02020603050405020304" pitchFamily="18" charset="0"/>
                <a:cs typeface="Times New Roman" panose="02020603050405020304" pitchFamily="18" charset="0"/>
              </a:rPr>
              <a:t>26 шілдеде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А.Т./Сұлтанова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49270</TotalTime>
  <Words>632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7120</cp:revision>
  <cp:lastPrinted>2021-07-01T07:38:07Z</cp:lastPrinted>
  <dcterms:created xsi:type="dcterms:W3CDTF">2018-03-27T06:03:00Z</dcterms:created>
  <dcterms:modified xsi:type="dcterms:W3CDTF">2026-07-24T08:25:26Z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