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768714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Онтүстік-шығыстан  соғатын жел солтүстік-батысқа ауысады, түнде күші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онтүстік-шығыстан соғады, күші             4-9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1058838000"/>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Ақанова А.Е.</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21206</TotalTime>
  <Words>606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4528</cp:revision>
  <cp:lastPrinted>2021-07-01T03:56:27Z</cp:lastPrinted>
  <dcterms:created xsi:type="dcterms:W3CDTF">2018-03-27T06:03:00Z</dcterms:created>
  <dcterms:modified xsi:type="dcterms:W3CDTF">2026-07-24T08:14:30Z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