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varScale="1">
        <p:scale>
          <a:sx n="120" d="100"/>
          <a:sy n="120" d="100"/>
        </p:scale>
        <p:origin x="2150" y="101"/>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558079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№205</a:t>
                      </a:r>
                      <a:r>
                        <a:rPr lang="kk-KZ" altLang="x-none" sz="1600" b="1" i="1" baseline="0" dirty="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0575740"/>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751080">
                  <a:extLst>
                    <a:ext uri="{9D8B030D-6E8A-4147-A177-3AD203B41FA5}">
                      <a16:colId xmlns:a16="http://schemas.microsoft.com/office/drawing/2014/main" val="1276116030"/>
                    </a:ext>
                  </a:extLst>
                </a:gridCol>
                <a:gridCol w="1584176">
                  <a:extLst>
                    <a:ext uri="{9D8B030D-6E8A-4147-A177-3AD203B41FA5}">
                      <a16:colId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4" y="182843"/>
            <a:ext cx="4629532"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25 шілдеге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24 шілде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бастап</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25 шілдеге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p>
          <a:p>
            <a:pPr lvl="0" indent="108000" algn="just"/>
            <a:r>
              <a:rPr lang="kk-KZ" sz="1100" dirty="0">
                <a:solidFill>
                  <a:srgbClr val="000000"/>
                </a:solidFill>
                <a:latin typeface="Times New Roman"/>
              </a:rPr>
              <a:t>Көшпелі бұлтты, жауын-шашынсыз. Жел оңтүстік-шығыстан соғады, күші 7-12 м/с. Ауа температурасы түнде 22-24 градус жылы, </a:t>
            </a:r>
            <a:r>
              <a:rPr lang="kk-KZ" sz="1100">
                <a:solidFill>
                  <a:srgbClr val="000000"/>
                </a:solidFill>
                <a:latin typeface="Times New Roman"/>
              </a:rPr>
              <a:t>күндіз              36-38 </a:t>
            </a:r>
            <a:r>
              <a:rPr lang="kk-KZ" sz="1100" dirty="0">
                <a:solidFill>
                  <a:srgbClr val="000000"/>
                </a:solidFill>
                <a:latin typeface="Times New Roman"/>
              </a:rPr>
              <a:t>градус қатты ыстық.</a:t>
            </a:r>
          </a:p>
          <a:p>
            <a:pPr lvl="0" indent="108000" algn="just"/>
            <a:endParaRPr lang="kk-KZ" sz="1100" b="1" dirty="0">
              <a:solidFill>
                <a:srgbClr val="000000"/>
              </a:solidFill>
              <a:latin typeface="Times New Roman" pitchFamily="18" charset="0"/>
              <a:cs typeface="Times New Roman" pitchFamily="18" charset="0"/>
              <a:sym typeface="+mn-ea"/>
            </a:endParaRPr>
          </a:p>
          <a:p>
            <a:pPr lvl="0" algn="ctr"/>
            <a:r>
              <a:rPr lang="kk-KZ" sz="1100" b="1" dirty="0">
                <a:solidFill>
                  <a:srgbClr val="000000"/>
                </a:solidFill>
                <a:latin typeface="Times New Roman" pitchFamily="18" charset="0"/>
                <a:cs typeface="Times New Roman" pitchFamily="18" charset="0"/>
                <a:sym typeface="+mn-ea"/>
              </a:rPr>
              <a:t>Түнде 26 шілдеге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a:solidFill>
                  <a:srgbClr val="000000"/>
                </a:solidFill>
                <a:latin typeface="Times New Roman" panose="02020603050405020304" pitchFamily="18" charset="0"/>
                <a:cs typeface="Times New Roman" panose="02020603050405020304" pitchFamily="18" charset="0"/>
                <a:sym typeface="+mn-ea"/>
              </a:rPr>
              <a:t>25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26 </a:t>
            </a:r>
            <a:r>
              <a:rPr lang="ru-RU" sz="1100" b="1" dirty="0" err="1">
                <a:solidFill>
                  <a:srgbClr val="000000"/>
                </a:solidFill>
                <a:latin typeface="Times New Roman" panose="02020603050405020304" pitchFamily="18" charset="0"/>
                <a:cs typeface="Times New Roman" panose="02020603050405020304" pitchFamily="18" charset="0"/>
                <a:sym typeface="+mn-ea"/>
              </a:rPr>
              <a:t>шілде</a:t>
            </a:r>
            <a:r>
              <a:rPr lang="ru-RU" sz="1100" b="1" dirty="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a:solidFill>
                  <a:srgbClr val="000000"/>
                </a:solidFill>
                <a:latin typeface="Times New Roman"/>
              </a:rPr>
              <a:t>Көшпелі бұлтты, жауын-шашынсыз. Жел оңтүстік-шығыстан солтүстік-батысқа ауысып соғады, күші 7-12 м/с. Ауа температурасы 25-27 градус жылы.</a:t>
            </a: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a:solidFill>
                  <a:srgbClr val="000000"/>
                </a:solidFill>
                <a:latin typeface="Times New Roman" panose="02020603050405020304" pitchFamily="18" charset="0"/>
                <a:cs typeface="Times New Roman" panose="02020603050405020304" pitchFamily="18" charset="0"/>
                <a:sym typeface="+mn-ea"/>
              </a:rPr>
              <a:t>25 шілде </a:t>
            </a:r>
            <a:r>
              <a:rPr lang="kk-KZ" sz="1100" dirty="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a:solidFill>
                  <a:srgbClr val="000000"/>
                </a:solidFill>
                <a:latin typeface="Times New Roman" panose="02020603050405020304" pitchFamily="18" charset="0"/>
                <a:cs typeface="Times New Roman" panose="02020603050405020304" pitchFamily="18" charset="0"/>
                <a:sym typeface="+mn-ea"/>
              </a:rPr>
              <a:t>26 шілде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a:solidFill>
                  <a:srgbClr val="000000"/>
                </a:solidFill>
                <a:latin typeface="Times New Roman" panose="02020603050405020304" pitchFamily="18" charset="0"/>
                <a:cs typeface="Times New Roman" panose="02020603050405020304" pitchFamily="18" charset="0"/>
                <a:sym typeface="+mn-ea"/>
              </a:rPr>
              <a:t> 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Хисуков</a:t>
            </a:r>
            <a:r>
              <a:rPr lang="ru-RU" altLang="ru-RU" sz="1200" b="1" i="1" dirty="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43797</TotalTime>
  <Words>600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7868</cp:revision>
  <cp:lastPrinted>2021-07-01T03:56:27Z</cp:lastPrinted>
  <dcterms:created xsi:type="dcterms:W3CDTF">2018-03-27T06:03:00Z</dcterms:created>
  <dcterms:modified xsi:type="dcterms:W3CDTF">2026-07-24T08:26:07Z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