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909643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25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өткінші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19-21,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26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25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051252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28682</TotalTime>
  <Words>600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5330</cp:revision>
  <cp:lastPrinted>2021-07-01T07:38:07Z</cp:lastPrinted>
  <dcterms:created xsi:type="dcterms:W3CDTF">2018-03-27T06:03:00Z</dcterms:created>
  <dcterms:modified xsi:type="dcterms:W3CDTF">2026-07-24T08:21:09Z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