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752864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a:solidFill>
                            <a:srgbClr val="002060"/>
                          </a:solidFill>
                          <a:latin typeface="Times New Roman" panose="02020603050405020304" pitchFamily="18" charset="0"/>
                          <a:cs typeface="Times New Roman" panose="02020603050405020304" pitchFamily="18" charset="0"/>
                        </a:rPr>
                        <a:t>№205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9199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56993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25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24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25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күндіз бұршақ. Онтүстік-шығыстан  соғатын жел солтүстік-батысқа ауысады, күші 5-10, күндіз екпіні 15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14-16,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25-27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26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25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26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ctr">
              <a:spcBef>
                <a:spcPts val="0"/>
              </a:spcBef>
              <a:defRPr/>
            </a:pP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Жел онтүстік-шығыстан соғады, күші               4-9 м/с. 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39781" y="34809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7" name="TextBox 13">
            <a:extLst>
              <a:ext uri="{FF2B5EF4-FFF2-40B4-BE49-F238E27FC236}">
                <a16:creationId xmlns:a16="http://schemas.microsoft.com/office/drawing/2014/main" id="{81ED3BEC-94F7-3925-C756-5D461E86B4F4}"/>
              </a:ext>
            </a:extLst>
          </p:cNvPr>
          <p:cNvSpPr txBox="1"/>
          <p:nvPr/>
        </p:nvSpPr>
        <p:spPr>
          <a:xfrm>
            <a:off x="5087404" y="2546032"/>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CFFB6B77-FE7D-6A5B-982C-F69F830C5CDF}"/>
              </a:ext>
            </a:extLst>
          </p:cNvPr>
          <p:cNvGraphicFramePr>
            <a:graphicFrameLocks noGrp="1"/>
          </p:cNvGraphicFramePr>
          <p:nvPr>
            <p:extLst>
              <p:ext uri="{D42A27DB-BD31-4B8C-83A1-F6EECF244321}">
                <p14:modId xmlns:p14="http://schemas.microsoft.com/office/powerpoint/2010/main" val="3519790967"/>
              </p:ext>
            </p:extLst>
          </p:nvPr>
        </p:nvGraphicFramePr>
        <p:xfrm>
          <a:off x="5034306" y="4314800"/>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0,166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 Ақанова А.Е.</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25848</TotalTime>
  <Words>671</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4991</cp:revision>
  <cp:lastPrinted>2021-07-01T03:56:27Z</cp:lastPrinted>
  <dcterms:created xsi:type="dcterms:W3CDTF">2018-03-27T06:03:00Z</dcterms:created>
  <dcterms:modified xsi:type="dcterms:W3CDTF">2026-07-24T08:14:09Z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