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28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074728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191590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25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25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жауын-шашынсыз.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a:latin typeface="Times New Roman" panose="02020603050405020304" pitchFamily="18" charset="0"/>
                <a:cs typeface="Times New Roman" panose="02020603050405020304" pitchFamily="18" charset="0"/>
              </a:rPr>
              <a:t>             9-14 </a:t>
            </a:r>
            <a:r>
              <a:rPr lang="ru-RU" altLang="ru-RU" sz="1200" dirty="0">
                <a:latin typeface="Times New Roman" panose="02020603050405020304" pitchFamily="18" charset="0"/>
                <a:cs typeface="Times New Roman" panose="02020603050405020304" pitchFamily="18" charset="0"/>
              </a:rPr>
              <a:t>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19-21,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30-32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26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25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19-21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сейуіліне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257533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РМ-10</a:t>
                      </a:r>
                      <a:r>
                        <a:rPr lang="kk-KZ" sz="1000" baseline="0">
                          <a:solidFill>
                            <a:schemeClr val="tx1"/>
                          </a:solidFill>
                          <a:latin typeface="Times New Roman" panose="02020603050405020304" pitchFamily="18" charset="0"/>
                          <a:cs typeface="Times New Roman" panose="02020603050405020304" pitchFamily="18" charset="0"/>
                        </a:rPr>
                        <a:t> </a:t>
                      </a:r>
                      <a:r>
                        <a:rPr lang="kk-KZ" sz="1000">
                          <a:solidFill>
                            <a:schemeClr val="tx1"/>
                          </a:solidFill>
                          <a:latin typeface="Times New Roman" panose="02020603050405020304" pitchFamily="18" charset="0"/>
                          <a:cs typeface="Times New Roman" panose="02020603050405020304" pitchFamily="18" charset="0"/>
                        </a:rPr>
                        <a:t>қалқыма </a:t>
                      </a:r>
                      <a:r>
                        <a:rPr lang="kk-KZ" sz="1000" dirty="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3800">
                <a:tc>
                  <a:txBody>
                    <a:bodyPr/>
                    <a:lstStyle/>
                    <a:p>
                      <a:r>
                        <a:rPr lang="ru-RU" sz="1000" b="0" dirty="0">
                          <a:solidFill>
                            <a:schemeClr val="tx1"/>
                          </a:solidFill>
                          <a:latin typeface="Times New Roman" panose="02020603050405020304" pitchFamily="18" charset="0"/>
                          <a:cs typeface="Times New Roman" panose="02020603050405020304" pitchFamily="18" charset="0"/>
                        </a:rPr>
                        <a:t>Азот </a:t>
                      </a:r>
                      <a:r>
                        <a:rPr lang="kk-KZ" sz="1000" kern="1200" dirty="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Косубаева А.Ж</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26047</TotalTime>
  <Words>575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5171</cp:revision>
  <cp:lastPrinted>2021-07-01T07:38:07Z</cp:lastPrinted>
  <dcterms:created xsi:type="dcterms:W3CDTF">2018-03-27T06:03:00Z</dcterms:created>
  <dcterms:modified xsi:type="dcterms:W3CDTF">2026-07-24T08:21:24Z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