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498689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a:t>
                      </a:r>
                      <a:r>
                        <a:rPr lang="kk-KZ" altLang="x-none" sz="1600" b="1" i="1" dirty="0">
                          <a:solidFill>
                            <a:srgbClr val="002060"/>
                          </a:solidFill>
                          <a:latin typeface="Times New Roman" panose="02020603050405020304" pitchFamily="18" charset="0"/>
                          <a:cs typeface="Times New Roman" panose="02020603050405020304" pitchFamily="18" charset="0"/>
                        </a:rPr>
                        <a:t>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en-US"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4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kk-KZ" altLang="ru-RU" sz="1200" b="1" dirty="0">
                <a:latin typeface="Times New Roman" panose="02020603050405020304" pitchFamily="18" charset="0"/>
                <a:cs typeface="Times New Roman" pitchFamily="18" charset="0"/>
              </a:rPr>
              <a:t>5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кей уақыттарда жаңбыр жауады, найзағай күтіледі. Солтүстіктен, солтүстік-батыстан жел соғады, күші 9-14, күндіз екпіні 15-20 м/с. Ауа температурасы түнде 14-16, күндіз                   26-28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6</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5</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kk-KZ" altLang="ru-RU" sz="1200" b="1" dirty="0">
                <a:latin typeface="Times New Roman" panose="02020603050405020304" pitchFamily="18" charset="0"/>
                <a:cs typeface="Times New Roman" pitchFamily="18" charset="0"/>
              </a:rPr>
              <a:t>6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Батыстан жел соғады, күші              1-6 м/с. Ауа температурасы 17-19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79686339"/>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0.798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22729</TotalTime>
  <Words>593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4377</cp:revision>
  <cp:lastPrinted>2021-07-01T07:38:07Z</cp:lastPrinted>
  <dcterms:created xsi:type="dcterms:W3CDTF">2018-03-27T06:03:00Z</dcterms:created>
  <dcterms:modified xsi:type="dcterms:W3CDTF">2026-07-24T08:15:56Z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