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10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306878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24</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227259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26874"/>
            <a:ext cx="4257035" cy="190052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25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24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25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найзағай, бұршақ. Солтүстік-батыстан, солтүстіктен, жел соғады, күші 9-14, түнде екпіні                  15-20 м/с. Ауа температурасы түнде 14-16, күндіз 26-28 градус </a:t>
            </a:r>
            <a:r>
              <a:rPr lang="kk-KZ" sz="1100">
                <a:latin typeface="Times New Roman" panose="02020603050405020304" pitchFamily="18" charset="0"/>
                <a:cs typeface="Times New Roman" panose="02020603050405020304" pitchFamily="18" charset="0"/>
              </a:rPr>
              <a:t>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26</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25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26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14-16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57164</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7961</cp:revision>
  <cp:lastPrinted>2025-07-15T07:11:11Z</cp:lastPrinted>
  <dcterms:created xsi:type="dcterms:W3CDTF">2018-03-27T06:03:00Z</dcterms:created>
  <dcterms:modified xsi:type="dcterms:W3CDTF">2026-07-24T08:38:47Z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