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24" y="8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1089315"/>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шілдеге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     Көшпелі </a:t>
            </a:r>
            <a:r>
              <a:rPr lang="kk-KZ" altLang="ru-RU" sz="1200" dirty="0">
                <a:latin typeface="Times New Roman" panose="02020603050405020304" pitchFamily="18" charset="0"/>
                <a:cs typeface="Times New Roman" panose="02020603050405020304" pitchFamily="18" charset="0"/>
              </a:rPr>
              <a:t>бұлтты, күндіз өткінші жаңбыр, найзағай. Солтүстік-батыстан, солтүстіктен жел соғады 9-14 м/с. Ауа температурасы түнде 16-18, күндіз 25-27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14-16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4504646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25837</TotalTime>
  <Words>558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5273</cp:revision>
  <cp:lastPrinted>2021-07-01T03:56:27Z</cp:lastPrinted>
  <dcterms:created xsi:type="dcterms:W3CDTF">2018-03-27T06:03:00Z</dcterms:created>
  <dcterms:modified xsi:type="dcterms:W3CDTF">2026-07-24T07:22:14Z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