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065361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25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северо-западный, северный 9-14 м/с. Температура воздуха ночью              16-18,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 9-14 м/с. Температура воздуха ночью 14-16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168924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25908</TotalTime>
  <Words>630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5290</cp:revision>
  <cp:lastPrinted>2021-07-01T03:56:27Z</cp:lastPrinted>
  <dcterms:created xsi:type="dcterms:W3CDTF">2018-03-27T06:03:00Z</dcterms:created>
  <dcterms:modified xsi:type="dcterms:W3CDTF">2026-07-24T08:20:45Z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