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60578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северо-западный, северный 9-14 м/с. Температура воздуха ночью             19-21 тепла, днем 28-30.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18-20 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705019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28520</TotalTime>
  <Words>630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5350</cp:revision>
  <cp:lastPrinted>2021-07-01T03:56:27Z</cp:lastPrinted>
  <dcterms:created xsi:type="dcterms:W3CDTF">2018-03-27T06:03:00Z</dcterms:created>
  <dcterms:modified xsi:type="dcterms:W3CDTF">2026-07-24T08:18:20Z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