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25 июля</a:t>
            </a:r>
          </a:p>
          <a:p>
            <a:pPr indent="36195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      5-10 м/с. Температура воздуха ночью 16-18, днем 32-34 тепла.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ночь 26 июля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08 ч 26 июля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36195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               5-10 м/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с. Температура воздуха 16-18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Балгазынов К.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23167</TotalTime>
  <Words>581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5920</cp:revision>
  <cp:lastPrinted>2021-07-01T03:56:27Z</cp:lastPrinted>
  <dcterms:created xsi:type="dcterms:W3CDTF">2018-03-27T06:03:00Z</dcterms:created>
  <dcterms:modified xsi:type="dcterms:W3CDTF">2026-07-24T08:28:21Z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