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838853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юго-западный 3-8 м/с. Температура воздуха ночью 20-22 тепла, днем сильная жара                  34-36 градусов.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1-6 м/с. Температура воздуха                       20-22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57762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0" y="2060849"/>
            <a:ext cx="461534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25 июля, ночью 26 июля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повышенный 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Сагинтаева А.Т./Сұлтанова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69450</TotalTime>
  <Words>634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7392</cp:revision>
  <cp:lastPrinted>2021-02-03T11:37:00Z</cp:lastPrinted>
  <dcterms:created xsi:type="dcterms:W3CDTF">2018-03-27T06:03:00Z</dcterms:created>
  <dcterms:modified xsi:type="dcterms:W3CDTF">2026-07-24T08:24:57Z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