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6160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днем град. Ветер юго-восточный с переходом на северо-западный 5-10, днем порывы 15 м/с Температура воздуха ночью 14-16, днем 25-27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4-9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242540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30048</TotalTime>
  <Words>697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5135</cp:revision>
  <cp:lastPrinted>2026-04-01T06:23:53Z</cp:lastPrinted>
  <dcterms:created xsi:type="dcterms:W3CDTF">2018-03-27T06:03:00Z</dcterms:created>
  <dcterms:modified xsi:type="dcterms:W3CDTF">2026-07-24T08:13:43Z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