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28947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37659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гроза, град. Ветер северо-восточный, северный 9-14, ночью порывы 15-20 м/с. Температура воздуха ночью 14-16, днем 26-28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784233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61411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8348</cp:revision>
  <cp:lastPrinted>2025-08-12T06:13:34Z</cp:lastPrinted>
  <dcterms:created xsi:type="dcterms:W3CDTF">2018-03-27T06:03:00Z</dcterms:created>
  <dcterms:modified xsi:type="dcterms:W3CDTF">2026-07-24T06:00:07Z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