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7" y="-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031231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июля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кратковременный дождь, гроза. Ветер северо-западный, северный 9-14 м/с. Температура воздуха ночью 16-18,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26 июля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северо-восточный, восточный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0803474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28874</TotalTime>
  <Words>643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5449</cp:revision>
  <cp:lastPrinted>2021-07-01T03:56:27Z</cp:lastPrinted>
  <dcterms:created xsi:type="dcterms:W3CDTF">2018-03-27T06:03:00Z</dcterms:created>
  <dcterms:modified xsi:type="dcterms:W3CDTF">2026-07-24T07:20:46Z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