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901910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дождь, гроза, днем град. Ветер северо-западный, северный 5-10, днем порывы 15-18 м/с. Температура воздуха ночью 15-17, днем 26-28 тепла.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26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25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                5-10 м/с. Температура воздуха 13-15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57145" y="353279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26626" y="257689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EF6197-DD40-54ED-0135-AA52D383FD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030369"/>
              </p:ext>
            </p:extLst>
          </p:nvPr>
        </p:nvGraphicFramePr>
        <p:xfrm>
          <a:off x="5042110" y="435087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Ақанова А.Е.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22509</TotalTime>
  <Words>626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4594</cp:revision>
  <cp:lastPrinted>2021-07-01T03:56:27Z</cp:lastPrinted>
  <dcterms:created xsi:type="dcterms:W3CDTF">2018-03-27T06:03:00Z</dcterms:created>
  <dcterms:modified xsi:type="dcterms:W3CDTF">2026-07-24T08:13:26Z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