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 varScale="1">
        <p:scale>
          <a:sx n="116" d="100"/>
          <a:sy n="116" d="100"/>
        </p:scale>
        <p:origin x="2280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6112147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205</a:t>
                      </a: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июля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kk-KZ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загрязняющих веществ в атмосфере города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В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696771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25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24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25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Переменная облачность, без осадков. Ветер юго-восточный 7-12 м/с. Температура воздуха ночью 22-24 тепла, днем сильная жара 36-38 градусов.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</a:p>
          <a:p>
            <a:pPr lvl="0" indent="108000" algn="just"/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Прогноз погоды на ночь 26 </a:t>
            </a:r>
            <a:r>
              <a:rPr lang="ru-RU" altLang="ru-RU" sz="11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25 июля по 08 ч. 26 </a:t>
            </a:r>
            <a:r>
              <a:rPr lang="ru-RU" altLang="ru-RU" sz="1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Ветер юго-восточный с переходом на северо-западный 7-12 м/с. Температура воздуха 25-27 тепла</a:t>
            </a:r>
            <a:r>
              <a:rPr lang="kk-KZ" sz="1100" dirty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Хисуков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42383</TotalTime>
  <Words>637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7191</cp:revision>
  <cp:lastPrinted>2021-07-01T03:56:27Z</cp:lastPrinted>
  <dcterms:created xsi:type="dcterms:W3CDTF">2018-03-27T06:03:00Z</dcterms:created>
  <dcterms:modified xsi:type="dcterms:W3CDTF">2026-07-24T08:26:23Z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