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52313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  9-14 м/с. Температура воздуха ночью 19-21,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26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19-21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33041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6018</TotalTime>
  <Words>618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1233</cp:revision>
  <cp:lastPrinted>2021-07-01T03:56:27Z</cp:lastPrinted>
  <dcterms:created xsi:type="dcterms:W3CDTF">2024-09-22T07:48:17Z</dcterms:created>
  <dcterms:modified xsi:type="dcterms:W3CDTF">2026-07-24T08:18:36Z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