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4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299086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686119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юго-восточный 9-14 м/с. Температура воздуха ночью 20-22 тепла, днем сильная жара 34-36 градусов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5-10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42214</TotalTime>
  <Words>599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7187</cp:revision>
  <cp:lastPrinted>2021-07-01T03:56:27Z</cp:lastPrinted>
  <dcterms:created xsi:type="dcterms:W3CDTF">2018-03-27T06:03:00Z</dcterms:created>
  <dcterms:modified xsi:type="dcterms:W3CDTF">2026-07-23T06:44:58Z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