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8050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июля до 20 ч. 24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30-32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25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804106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37027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5877</cp:revision>
  <cp:lastPrinted>2025-12-12T07:56:19Z</cp:lastPrinted>
  <dcterms:created xsi:type="dcterms:W3CDTF">2018-03-27T06:03:00Z</dcterms:created>
  <dcterms:modified xsi:type="dcterms:W3CDTF">2026-07-23T06:15:31Z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