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9116042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421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24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23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24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северный 9-14, днем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15-20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-17, днем 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25 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24 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северный   9-14 м/с. Температура воздуха ночью 13-15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июля, ночью 25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21671</TotalTime>
  <Words>592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8806</cp:revision>
  <cp:lastPrinted>2021-07-01T03:56:27Z</cp:lastPrinted>
  <dcterms:created xsi:type="dcterms:W3CDTF">2018-03-27T06:03:00Z</dcterms:created>
  <dcterms:modified xsi:type="dcterms:W3CDTF">2026-07-23T07:45:21Z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