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8" d="100"/>
          <a:sy n="98" d="100"/>
        </p:scale>
        <p:origin x="53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81039414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74969564"/>
              </p:ext>
            </p:extLst>
          </p:nvPr>
        </p:nvGraphicFramePr>
        <p:xfrm>
          <a:off x="5046663" y="637429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466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33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29181" y="383590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23 июля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июля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23 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24 июля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дождь, гроза, днем град, шквал. Ветер юго-восточный с переходом на северо-западный 5-10, днем порывы 15-20 м/с. Температура воздуха ночью 12-14, днем 23-25 тепла.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25 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24 июля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юго-восточный 5-10 м/с. Температура воздуха 12-14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97244" y="344254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AAAF8877-587D-5002-B30C-FD156A484A64}"/>
              </a:ext>
            </a:extLst>
          </p:cNvPr>
          <p:cNvSpPr txBox="1"/>
          <p:nvPr/>
        </p:nvSpPr>
        <p:spPr>
          <a:xfrm>
            <a:off x="5070865" y="2479949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FA9F6607-764A-B21B-4DA9-B91EBC407B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7801001"/>
              </p:ext>
            </p:extLst>
          </p:nvPr>
        </p:nvGraphicFramePr>
        <p:xfrm>
          <a:off x="5065675" y="4244499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1,810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294" y="6335128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Ақанова А.Е.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79581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22316</TotalTime>
  <Words>632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4563</cp:revision>
  <cp:lastPrinted>2021-10-14T11:15:53Z</cp:lastPrinted>
  <dcterms:created xsi:type="dcterms:W3CDTF">2018-03-27T06:03:00Z</dcterms:created>
  <dcterms:modified xsi:type="dcterms:W3CDTF">2026-07-23T07:37:18Z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