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104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град, шквал. Ветер юго-восточный с переходом на северо-западный 7-12, днем порывы 15-20 м/с. Температура воздуха ночью 16-18, днем 26-28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293090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30024</TotalTime>
  <Words>702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5128</cp:revision>
  <cp:lastPrinted>2026-04-01T06:23:53Z</cp:lastPrinted>
  <dcterms:created xsi:type="dcterms:W3CDTF">2018-03-27T06:03:00Z</dcterms:created>
  <dcterms:modified xsi:type="dcterms:W3CDTF">2026-07-23T07:29:45Z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