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23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67076796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№204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Ночью и утром туман. Ветер северо-восточный, северный ночью 2-7, днем 7-12, порывы 15 м/с. Температура воздуха ночью 17-19, днем 29-31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ночь 25 июля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северо-восточный, северный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18-20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21670"/>
            <a:ext cx="4680397" cy="10156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24 июля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днем 24, ночью 25 июля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9162575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6007</TotalTime>
  <Words>575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1233</cp:revision>
  <cp:lastPrinted>2021-07-01T03:56:27Z</cp:lastPrinted>
  <dcterms:created xsi:type="dcterms:W3CDTF">2024-09-22T07:48:17Z</dcterms:created>
  <dcterms:modified xsi:type="dcterms:W3CDTF">2026-07-23T08:14:42Z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