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23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511824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26700" y="2336660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24, ночью 25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Ночью и утром туман. Ветер северо-западный, северный ночью 2-7, днем 7-12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северо-восточный, северный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72959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25908</TotalTime>
  <Words>620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5290</cp:revision>
  <cp:lastPrinted>2021-07-01T03:56:27Z</cp:lastPrinted>
  <dcterms:created xsi:type="dcterms:W3CDTF">2018-03-27T06:03:00Z</dcterms:created>
  <dcterms:modified xsi:type="dcterms:W3CDTF">2026-07-23T08:14:14Z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